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9" r:id="rId4"/>
    <p:sldId id="259" r:id="rId5"/>
    <p:sldId id="263" r:id="rId6"/>
    <p:sldId id="264" r:id="rId7"/>
    <p:sldId id="265" r:id="rId8"/>
    <p:sldId id="270" r:id="rId9"/>
    <p:sldId id="271" r:id="rId10"/>
    <p:sldId id="272" r:id="rId11"/>
    <p:sldId id="260" r:id="rId12"/>
    <p:sldId id="261" r:id="rId13"/>
    <p:sldId id="266" r:id="rId14"/>
    <p:sldId id="262" r:id="rId15"/>
    <p:sldId id="268" r:id="rId16"/>
    <p:sldId id="274" r:id="rId17"/>
    <p:sldId id="273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29" autoAdjust="0"/>
  </p:normalViewPr>
  <p:slideViewPr>
    <p:cSldViewPr>
      <p:cViewPr>
        <p:scale>
          <a:sx n="75" d="100"/>
          <a:sy n="75" d="100"/>
        </p:scale>
        <p:origin x="-115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106E36-FD25-4E2D-B0AA-010F637433A0}" type="datetimeFigureOut">
              <a:rPr lang="ru-RU" smtClean="0"/>
              <a:pPr/>
              <a:t>05.09.2016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ru_ua/drive/downloa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580112" y="2921124"/>
            <a:ext cx="7406640" cy="1472184"/>
          </a:xfrm>
        </p:spPr>
        <p:txBody>
          <a:bodyPr>
            <a:normAutofit/>
          </a:bodyPr>
          <a:lstStyle/>
          <a:p>
            <a:r>
              <a:rPr lang="ru-RU" sz="5300" dirty="0" smtClean="0">
                <a:solidFill>
                  <a:srgbClr val="0070C0"/>
                </a:solidFill>
              </a:rPr>
              <a:t>С</a:t>
            </a:r>
            <a:r>
              <a:rPr lang="ru-RU" sz="5300" dirty="0" smtClean="0">
                <a:solidFill>
                  <a:srgbClr val="FF0000"/>
                </a:solidFill>
              </a:rPr>
              <a:t>е</a:t>
            </a:r>
            <a:r>
              <a:rPr lang="ru-RU" sz="5300" dirty="0" smtClean="0">
                <a:solidFill>
                  <a:srgbClr val="FFFF00"/>
                </a:solidFill>
              </a:rPr>
              <a:t>р</a:t>
            </a:r>
            <a:r>
              <a:rPr lang="ru-RU" sz="5300" dirty="0" smtClean="0">
                <a:solidFill>
                  <a:srgbClr val="0070C0"/>
                </a:solidFill>
              </a:rPr>
              <a:t>в</a:t>
            </a:r>
            <a:r>
              <a:rPr lang="ru-RU" sz="5300" dirty="0" smtClean="0">
                <a:solidFill>
                  <a:srgbClr val="00B050"/>
                </a:solidFill>
              </a:rPr>
              <a:t>и</a:t>
            </a:r>
            <a:r>
              <a:rPr lang="ru-RU" sz="5300" dirty="0" smtClean="0">
                <a:solidFill>
                  <a:srgbClr val="FF0000"/>
                </a:solidFill>
              </a:rPr>
              <a:t>с</a:t>
            </a:r>
            <a:r>
              <a:rPr lang="ru-RU" sz="5300" dirty="0" smtClean="0">
                <a:solidFill>
                  <a:srgbClr val="FFFF00"/>
                </a:solidFill>
              </a:rPr>
              <a:t>ы</a:t>
            </a:r>
            <a:endParaRPr lang="uk-UA" sz="5300" dirty="0">
              <a:solidFill>
                <a:srgbClr val="FFFF00"/>
              </a:solidFill>
            </a:endParaRPr>
          </a:p>
        </p:txBody>
      </p:sp>
      <p:pic>
        <p:nvPicPr>
          <p:cNvPr id="87042" name="Picture 2" descr="https://upload.wikimedia.org/wikipedia/commons/5/51/Goog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069547"/>
            <a:ext cx="4768528" cy="1728192"/>
          </a:xfrm>
          <a:prstGeom prst="rect">
            <a:avLst/>
          </a:prstGeom>
          <a:noFill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9892" y="76051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Темы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4" t="16487" r="19669" b="13889"/>
          <a:stretch/>
        </p:blipFill>
        <p:spPr bwMode="auto">
          <a:xfrm>
            <a:off x="1403648" y="2031481"/>
            <a:ext cx="7476728" cy="4805187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768" y="1142543"/>
            <a:ext cx="7461561" cy="791273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38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Drive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3426" name="Picture 2" descr="http://images.techhive.com/images/article/2014/01/google_drive_600w-100225547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89703" y="204437"/>
            <a:ext cx="701496" cy="404663"/>
          </a:xfrm>
          <a:prstGeom prst="rect">
            <a:avLst/>
          </a:prstGeom>
          <a:noFill/>
        </p:spPr>
      </p:pic>
      <p:pic>
        <p:nvPicPr>
          <p:cNvPr id="103428" name="Picture 4"/>
          <p:cNvPicPr>
            <a:picLocks noChangeAspect="1" noChangeArrowheads="1"/>
          </p:cNvPicPr>
          <p:nvPr/>
        </p:nvPicPr>
        <p:blipFill>
          <a:blip r:embed="rId3" cstate="print"/>
          <a:srcRect r="25473"/>
          <a:stretch>
            <a:fillRect/>
          </a:stretch>
        </p:blipFill>
        <p:spPr bwMode="auto">
          <a:xfrm>
            <a:off x="1331640" y="836712"/>
            <a:ext cx="7488832" cy="4855625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3430" name="Picture 6" descr="http://www.rationalplan.com/projectmanagementblog/wp-content/uploads/2013/03/dropbo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8424" y="6237312"/>
            <a:ext cx="504055" cy="504056"/>
          </a:xfrm>
          <a:prstGeom prst="rect">
            <a:avLst/>
          </a:prstGeom>
          <a:noFill/>
        </p:spPr>
      </p:pic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7380312" y="6165304"/>
            <a:ext cx="1656184" cy="6206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TextBox 16"/>
          <p:cNvSpPr txBox="1"/>
          <p:nvPr/>
        </p:nvSpPr>
        <p:spPr>
          <a:xfrm>
            <a:off x="7343800" y="623731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Аналог</a:t>
            </a:r>
            <a:endParaRPr lang="uk-UA" sz="24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Drive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3426" name="Picture 2" descr="http://images.techhive.com/images/article/2014/01/google_drive_600w-100225547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9688" y="247675"/>
            <a:ext cx="701496" cy="404663"/>
          </a:xfrm>
          <a:prstGeom prst="rect">
            <a:avLst/>
          </a:prstGeom>
          <a:noFill/>
        </p:spPr>
      </p:pic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 l="42887" t="21282" r="29722" b="6250"/>
          <a:stretch>
            <a:fillRect/>
          </a:stretch>
        </p:blipFill>
        <p:spPr bwMode="auto">
          <a:xfrm>
            <a:off x="5148064" y="908720"/>
            <a:ext cx="3563888" cy="5301208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0" name="Скругленный прямоугольник 9"/>
          <p:cNvSpPr/>
          <p:nvPr/>
        </p:nvSpPr>
        <p:spPr>
          <a:xfrm>
            <a:off x="1331640" y="1484784"/>
            <a:ext cx="2808312" cy="33123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Для скачивания файла, нажмите правой кнопкой мыши по выбранному файлу, а затем кликните пункт «скачать»</a:t>
            </a: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Drive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3426" name="Picture 2" descr="http://images.techhive.com/images/article/2014/01/google_drive_600w-100225547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246134"/>
            <a:ext cx="701496" cy="404663"/>
          </a:xfrm>
          <a:prstGeom prst="rect">
            <a:avLst/>
          </a:prstGeom>
          <a:noFill/>
        </p:spPr>
      </p:pic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8" t="13051" r="42649" b="5449"/>
          <a:stretch/>
        </p:blipFill>
        <p:spPr bwMode="auto">
          <a:xfrm>
            <a:off x="1467839" y="1231752"/>
            <a:ext cx="2753635" cy="312057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 t="29861" r="25402" b="8681"/>
          <a:stretch/>
        </p:blipFill>
        <p:spPr bwMode="auto">
          <a:xfrm>
            <a:off x="4355976" y="1231132"/>
            <a:ext cx="4443732" cy="312119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2" t="20833" r="44559" b="10841"/>
          <a:stretch/>
        </p:blipFill>
        <p:spPr bwMode="auto">
          <a:xfrm>
            <a:off x="1467839" y="4477732"/>
            <a:ext cx="2160240" cy="2335644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458135"/>
            <a:ext cx="5091804" cy="2355240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38372" y="771438"/>
            <a:ext cx="72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Совместный доступ, доступ по ссылке и управление версиями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54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Drive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3426" name="Picture 2" descr="http://images.techhive.com/images/article/2014/01/google_drive_600w-100225547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246134"/>
            <a:ext cx="701496" cy="404663"/>
          </a:xfrm>
          <a:prstGeom prst="rect">
            <a:avLst/>
          </a:prstGeom>
          <a:noFill/>
        </p:spPr>
      </p:pic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TextBox 6"/>
          <p:cNvSpPr txBox="1"/>
          <p:nvPr/>
        </p:nvSpPr>
        <p:spPr>
          <a:xfrm>
            <a:off x="2519264" y="764704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https://www.google.com/intl/ru_ua/drive/download/</a:t>
            </a:r>
            <a:endParaRPr lang="ru-RU" dirty="0" smtClean="0"/>
          </a:p>
          <a:p>
            <a:endParaRPr lang="uk-UA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3155" y="1196752"/>
            <a:ext cx="7841333" cy="3816424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59490" t="67137" r="20033" b="23758"/>
          <a:stretch>
            <a:fillRect/>
          </a:stretch>
        </p:blipFill>
        <p:spPr bwMode="auto">
          <a:xfrm>
            <a:off x="6982172" y="6165304"/>
            <a:ext cx="1728192" cy="432048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 l="59490" t="61067" r="20033" b="32863"/>
          <a:stretch>
            <a:fillRect/>
          </a:stretch>
        </p:blipFill>
        <p:spPr bwMode="auto">
          <a:xfrm>
            <a:off x="5122540" y="5949280"/>
            <a:ext cx="1728192" cy="28803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 l="59490" t="45891" r="20033" b="45003"/>
          <a:stretch>
            <a:fillRect/>
          </a:stretch>
        </p:blipFill>
        <p:spPr bwMode="auto">
          <a:xfrm>
            <a:off x="1484164" y="5157192"/>
            <a:ext cx="1728192" cy="432048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59490" t="54997" r="20033" b="38933"/>
          <a:stretch>
            <a:fillRect/>
          </a:stretch>
        </p:blipFill>
        <p:spPr bwMode="auto">
          <a:xfrm>
            <a:off x="3288432" y="5661248"/>
            <a:ext cx="1728192" cy="28803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Drive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3426" name="Picture 2" descr="http://images.techhive.com/images/article/2014/01/google_drive_600w-100225547-larg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246134"/>
            <a:ext cx="701496" cy="404663"/>
          </a:xfrm>
          <a:prstGeom prst="rect">
            <a:avLst/>
          </a:prstGeom>
          <a:noFill/>
        </p:spPr>
      </p:pic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5"/>
          <a:stretch/>
        </p:blipFill>
        <p:spPr bwMode="auto">
          <a:xfrm>
            <a:off x="2987824" y="3544689"/>
            <a:ext cx="6034112" cy="3124200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 descr="http://s.4pda.to/vePhJEEAj2G9BDG1Wyb7lyC1rBOFMSU3JGmA4yw6x0Z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24" y="3544689"/>
            <a:ext cx="1800200" cy="3000334"/>
          </a:xfrm>
          <a:prstGeom prst="rect">
            <a:avLst/>
          </a:prstGeom>
          <a:noFill/>
          <a:ln w="15875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web-komfort.ru/wp-content/uploads/2014/03/sinhronizaciya_failov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37" y="1551757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38372" y="771438"/>
            <a:ext cx="726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Автоматическая синхронизация и приложение 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Drive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2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Google </a:t>
            </a:r>
            <a:r>
              <a:rPr lang="en-US" sz="3800" dirty="0" smtClean="0">
                <a:solidFill>
                  <a:schemeClr val="tx1"/>
                </a:solidFill>
              </a:rPr>
              <a:t>secrets</a:t>
            </a:r>
            <a:endParaRPr lang="uk-UA" sz="3800" dirty="0">
              <a:solidFill>
                <a:schemeClr val="tx1"/>
              </a:solidFill>
            </a:endParaRPr>
          </a:p>
        </p:txBody>
      </p:sp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421920" y="5213933"/>
            <a:ext cx="75239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Отдельно стоит отметить </a:t>
            </a:r>
            <a:r>
              <a:rPr lang="ru-RU" b="1" dirty="0"/>
              <a:t>пасхальные яйца </a:t>
            </a:r>
            <a:r>
              <a:rPr lang="ru-RU" b="1" dirty="0" err="1"/>
              <a:t>Google</a:t>
            </a:r>
            <a:r>
              <a:rPr lang="ru-RU" dirty="0"/>
              <a:t>. Их несколько: </a:t>
            </a:r>
            <a:r>
              <a:rPr lang="ru-RU" dirty="0" err="1"/>
              <a:t>zerg</a:t>
            </a:r>
            <a:r>
              <a:rPr lang="ru-RU" dirty="0"/>
              <a:t> </a:t>
            </a:r>
            <a:r>
              <a:rPr lang="ru-RU" dirty="0" err="1"/>
              <a:t>rush</a:t>
            </a:r>
            <a:r>
              <a:rPr lang="ru-RU" dirty="0"/>
              <a:t>, </a:t>
            </a:r>
            <a:r>
              <a:rPr lang="ru-RU" dirty="0" err="1"/>
              <a:t>askew</a:t>
            </a:r>
            <a:r>
              <a:rPr lang="ru-RU" dirty="0"/>
              <a:t>, </a:t>
            </a:r>
            <a:r>
              <a:rPr lang="ru-RU" dirty="0" err="1"/>
              <a:t>do</a:t>
            </a:r>
            <a:r>
              <a:rPr lang="ru-RU" dirty="0"/>
              <a:t> a </a:t>
            </a:r>
            <a:r>
              <a:rPr lang="ru-RU" dirty="0" err="1"/>
              <a:t>barrel</a:t>
            </a:r>
            <a:r>
              <a:rPr lang="ru-RU" dirty="0"/>
              <a:t> </a:t>
            </a:r>
            <a:r>
              <a:rPr lang="ru-RU" dirty="0" err="1"/>
              <a:t>roll</a:t>
            </a:r>
            <a:r>
              <a:rPr lang="ru-RU" dirty="0"/>
              <a:t> или </a:t>
            </a:r>
            <a:r>
              <a:rPr lang="ru-RU" dirty="0" err="1"/>
              <a:t>atari</a:t>
            </a:r>
            <a:r>
              <a:rPr lang="ru-RU" dirty="0"/>
              <a:t> </a:t>
            </a:r>
            <a:r>
              <a:rPr lang="ru-RU" dirty="0" err="1"/>
              <a:t>breakout</a:t>
            </a:r>
            <a:r>
              <a:rPr lang="ru-RU" dirty="0"/>
              <a:t> (на странице поиска изображений). Вводить эти фразы нужно в строке поиска, а обернется все забавными эффектами и </a:t>
            </a:r>
            <a:r>
              <a:rPr lang="ru-RU" dirty="0" err="1"/>
              <a:t>минииграми</a:t>
            </a:r>
            <a:r>
              <a:rPr lang="ru-RU" dirty="0"/>
              <a:t>. Рассказывать не станем, не будем портить сюрприз.</a:t>
            </a:r>
            <a:endParaRPr lang="uk-UA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0" b="3220"/>
          <a:stretch/>
        </p:blipFill>
        <p:spPr bwMode="auto">
          <a:xfrm>
            <a:off x="1699857" y="1412776"/>
            <a:ext cx="7040430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55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800" dirty="0" smtClean="0">
                <a:solidFill>
                  <a:schemeClr val="tx1"/>
                </a:solidFill>
              </a:rPr>
              <a:t>Домашнее задание</a:t>
            </a:r>
            <a:endParaRPr lang="ru-RU" sz="3800" dirty="0">
              <a:solidFill>
                <a:schemeClr val="tx1"/>
              </a:solidFill>
            </a:endParaRPr>
          </a:p>
        </p:txBody>
      </p:sp>
      <p:sp>
        <p:nvSpPr>
          <p:cNvPr id="103432" name="AutoShape 8" descr="https://svn.apache.org/repos/asf/incubator/ooo/symphony/trunk/main/extras/source/gallery/symbols/Box01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Текст 2"/>
          <p:cNvSpPr txBox="1">
            <a:spLocks/>
          </p:cNvSpPr>
          <p:nvPr/>
        </p:nvSpPr>
        <p:spPr>
          <a:xfrm>
            <a:off x="1582341" y="1340768"/>
            <a:ext cx="6737984" cy="4454995"/>
          </a:xfrm>
          <a:prstGeom prst="rect">
            <a:avLst/>
          </a:prstGeom>
        </p:spPr>
        <p:txBody>
          <a:bodyPr tIns="0">
            <a:normAutofit fontScale="92500" lnSpcReduction="2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>
              <a:lnSpc>
                <a:spcPct val="200000"/>
              </a:lnSpc>
            </a:pPr>
            <a:r>
              <a:rPr lang="ru-RU" sz="3600" b="1" dirty="0" smtClean="0"/>
              <a:t>  </a:t>
            </a:r>
            <a:r>
              <a:rPr lang="ru-RU" sz="3600" b="1" dirty="0" err="1" smtClean="0"/>
              <a:t>Google</a:t>
            </a:r>
            <a:r>
              <a:rPr lang="ru-RU" sz="3600" b="1" dirty="0" smtClean="0"/>
              <a:t> сервисы (І часть)</a:t>
            </a:r>
            <a:endParaRPr lang="en-US" sz="3600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Создать </a:t>
            </a:r>
            <a:r>
              <a:rPr lang="en-US" dirty="0" smtClean="0"/>
              <a:t>Gmail </a:t>
            </a:r>
            <a:r>
              <a:rPr lang="ru-RU" dirty="0" smtClean="0"/>
              <a:t>аккаунт  и установить идентификацию личности (подпись) студента </a:t>
            </a:r>
            <a:r>
              <a:rPr lang="en-US" b="1" dirty="0" err="1" smtClean="0"/>
              <a:t>g</a:t>
            </a:r>
            <a:r>
              <a:rPr lang="en-US" b="1" dirty="0" err="1"/>
              <a:t>o</a:t>
            </a:r>
            <a:r>
              <a:rPr lang="en-US" b="1" dirty="0" err="1" smtClean="0"/>
              <a:t>it</a:t>
            </a:r>
            <a:r>
              <a:rPr lang="ru-RU" dirty="0" smtClean="0"/>
              <a:t>, отправить письмо- приветствие своему ментору</a:t>
            </a:r>
          </a:p>
          <a:p>
            <a:endParaRPr lang="ru-RU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Создать папку </a:t>
            </a:r>
            <a:r>
              <a:rPr lang="en-US" b="1" dirty="0" err="1" smtClean="0"/>
              <a:t>goit</a:t>
            </a:r>
            <a:r>
              <a:rPr lang="ru-RU" b="1" dirty="0" smtClean="0"/>
              <a:t> </a:t>
            </a:r>
            <a:r>
              <a:rPr lang="ru-RU" dirty="0" smtClean="0"/>
              <a:t>на Вашем </a:t>
            </a:r>
            <a:r>
              <a:rPr lang="ru-RU" dirty="0" err="1" smtClean="0"/>
              <a:t>Google</a:t>
            </a:r>
            <a:r>
              <a:rPr lang="ru-RU" dirty="0" smtClean="0"/>
              <a:t> </a:t>
            </a:r>
            <a:r>
              <a:rPr lang="en-US" dirty="0" smtClean="0"/>
              <a:t>Drive</a:t>
            </a:r>
            <a:r>
              <a:rPr lang="ru-RU" dirty="0" smtClean="0"/>
              <a:t> и открыть к ней общий доступ по ссылке, которую предоставить Вашему ментору</a:t>
            </a:r>
          </a:p>
          <a:p>
            <a:endParaRPr lang="ru-RU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ru-RU" dirty="0" smtClean="0"/>
              <a:t>Создать папку для входящих писем от </a:t>
            </a:r>
            <a:r>
              <a:rPr lang="en-US" b="1" dirty="0" err="1" smtClean="0"/>
              <a:t>goit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95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196752"/>
            <a:ext cx="7411624" cy="443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Скругленный прямоугольник 5"/>
          <p:cNvSpPr/>
          <p:nvPr/>
        </p:nvSpPr>
        <p:spPr>
          <a:xfrm>
            <a:off x="7797120" y="1196752"/>
            <a:ext cx="288032" cy="28803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8" name="Shape 7"/>
          <p:cNvCxnSpPr>
            <a:stCxn id="6" idx="0"/>
          </p:cNvCxnSpPr>
          <p:nvPr/>
        </p:nvCxnSpPr>
        <p:spPr>
          <a:xfrm rot="16200000" flipV="1">
            <a:off x="7552712" y="808328"/>
            <a:ext cx="144016" cy="632832"/>
          </a:xfrm>
          <a:prstGeom prst="bentConnector2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7308304" y="980728"/>
            <a:ext cx="0" cy="72008"/>
          </a:xfrm>
          <a:prstGeom prst="line">
            <a:avLst/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10"/>
          <p:cNvSpPr/>
          <p:nvPr/>
        </p:nvSpPr>
        <p:spPr>
          <a:xfrm>
            <a:off x="5220072" y="476672"/>
            <a:ext cx="3384376" cy="50405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Кнопка </a:t>
            </a:r>
            <a:r>
              <a:rPr lang="en-US" dirty="0" smtClean="0">
                <a:solidFill>
                  <a:schemeClr val="tx1"/>
                </a:solidFill>
              </a:rPr>
              <a:t>Google </a:t>
            </a:r>
            <a:r>
              <a:rPr lang="ru-RU" dirty="0" smtClean="0">
                <a:solidFill>
                  <a:schemeClr val="tx1"/>
                </a:solidFill>
              </a:rPr>
              <a:t>приложений</a:t>
            </a:r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7171908" y="5020796"/>
            <a:ext cx="720080" cy="14401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436096" y="5373216"/>
            <a:ext cx="3240360" cy="4320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Другие сервисы </a:t>
            </a:r>
            <a:r>
              <a:rPr lang="en-US" dirty="0" smtClean="0">
                <a:solidFill>
                  <a:schemeClr val="tx1"/>
                </a:solidFill>
              </a:rPr>
              <a:t>Google</a:t>
            </a:r>
            <a:endParaRPr lang="uk-UA" dirty="0">
              <a:solidFill>
                <a:schemeClr val="tx1"/>
              </a:solidFill>
            </a:endParaRPr>
          </a:p>
        </p:txBody>
      </p:sp>
      <p:pic>
        <p:nvPicPr>
          <p:cNvPr id="100356" name="Picture 4" descr="http://winblog.blob.core.windows.net/win/sites/2/2012/02/6874.5_5F00_01C91EB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5085184"/>
            <a:ext cx="937456" cy="934963"/>
          </a:xfrm>
          <a:prstGeom prst="rect">
            <a:avLst/>
          </a:prstGeom>
          <a:noFill/>
        </p:spPr>
      </p:pic>
      <p:pic>
        <p:nvPicPr>
          <p:cNvPr id="100358" name="Picture 6" descr="http://copy9.com/wp-content/uploads/2014/04/apple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085184"/>
            <a:ext cx="1504790" cy="792088"/>
          </a:xfrm>
          <a:prstGeom prst="rect">
            <a:avLst/>
          </a:prstGeom>
          <a:noFill/>
        </p:spPr>
      </p:pic>
      <p:pic>
        <p:nvPicPr>
          <p:cNvPr id="100360" name="Picture 8" descr="http://vignette1.wikia.nocookie.net/vsrecommendedgames/images/3/3a/Android_logo_512px.png/revision/latest?cb=201308110005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5143691"/>
            <a:ext cx="936103" cy="877597"/>
          </a:xfrm>
          <a:prstGeom prst="rect">
            <a:avLst/>
          </a:prstGeom>
          <a:noFill/>
        </p:spPr>
      </p:pic>
      <p:sp>
        <p:nvSpPr>
          <p:cNvPr id="18" name="Скругленный прямоугольник 17"/>
          <p:cNvSpPr/>
          <p:nvPr/>
        </p:nvSpPr>
        <p:spPr>
          <a:xfrm>
            <a:off x="1115616" y="5013176"/>
            <a:ext cx="3672408" cy="16561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TextBox 18"/>
          <p:cNvSpPr txBox="1"/>
          <p:nvPr/>
        </p:nvSpPr>
        <p:spPr>
          <a:xfrm>
            <a:off x="1259632" y="6093296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err="1" smtClean="0">
                <a:latin typeface="+mj-lt"/>
                <a:cs typeface="Times New Roman" pitchFamily="18" charset="0"/>
              </a:rPr>
              <a:t>мультиплатформенность</a:t>
            </a:r>
            <a:endParaRPr lang="uk-UA" sz="2400" dirty="0">
              <a:latin typeface="+mj-lt"/>
              <a:cs typeface="Times New Roman" pitchFamily="18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 cstate="print"/>
          <a:srcRect l="5029" r="6130"/>
          <a:stretch>
            <a:fillRect/>
          </a:stretch>
        </p:blipFill>
        <p:spPr bwMode="auto">
          <a:xfrm>
            <a:off x="1130130" y="876300"/>
            <a:ext cx="3729902" cy="5846089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 cstate="print"/>
          <a:srcRect l="4264" r="5816"/>
          <a:stretch>
            <a:fillRect/>
          </a:stretch>
        </p:blipFill>
        <p:spPr bwMode="auto">
          <a:xfrm>
            <a:off x="5004048" y="876300"/>
            <a:ext cx="3888432" cy="5295900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2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61354"/>
            <a:ext cx="7200800" cy="456301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194959"/>
            <a:ext cx="7200800" cy="1610305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904153"/>
            <a:ext cx="7200800" cy="524847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599892" y="119675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настройки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9892" y="238395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Включение цепочки писем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9892" y="379304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подписи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12" y="980728"/>
            <a:ext cx="7720384" cy="2472878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36" y="3914773"/>
            <a:ext cx="7802860" cy="595727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63888" y="347900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Категории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9892" y="450912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Импорт почты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36" y="4973764"/>
            <a:ext cx="7802860" cy="457137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12" y="5740896"/>
            <a:ext cx="7720384" cy="1028700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63888" y="537321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220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8" y="1340768"/>
            <a:ext cx="7776864" cy="158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99892" y="95794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Фильтры для писем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3602"/>
          <a:stretch/>
        </p:blipFill>
        <p:spPr bwMode="auto">
          <a:xfrm>
            <a:off x="5277792" y="3068960"/>
            <a:ext cx="3695700" cy="316835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664"/>
          <a:stretch/>
        </p:blipFill>
        <p:spPr bwMode="auto">
          <a:xfrm>
            <a:off x="1270322" y="3074293"/>
            <a:ext cx="3749736" cy="3163019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09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46" y="1196751"/>
            <a:ext cx="7154341" cy="527779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99892" y="76470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Пересылка писем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97" y="2537842"/>
            <a:ext cx="7677150" cy="2524125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99892" y="198884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POP3 </a:t>
            </a:r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IMAP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96" y="5882000"/>
            <a:ext cx="7684443" cy="728697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99892" y="522920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SMTP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22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9892" y="76470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Лаборатория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34036"/>
            <a:ext cx="7187204" cy="3690539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13176"/>
            <a:ext cx="7187204" cy="1491261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2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Скругленный прямоугольник 13"/>
          <p:cNvSpPr/>
          <p:nvPr/>
        </p:nvSpPr>
        <p:spPr>
          <a:xfrm>
            <a:off x="2195736" y="174126"/>
            <a:ext cx="6048672" cy="548680"/>
          </a:xfrm>
          <a:prstGeom prst="round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scene3d>
            <a:camera prst="orthographicFront"/>
            <a:lightRig rig="threePt" dir="t"/>
          </a:scene3d>
          <a:sp3d>
            <a:bevelT w="196850" h="82550" prst="coolSlant"/>
            <a:bevelB w="57150" h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>
                <a:solidFill>
                  <a:schemeClr val="tx1"/>
                </a:solidFill>
              </a:rPr>
              <a:t>Gmail</a:t>
            </a:r>
            <a:endParaRPr lang="uk-UA" sz="38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9892" y="836712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Оффлайн</a:t>
            </a:r>
            <a:endParaRPr lang="uk-UA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5" t="12978" r="14397" b="6250"/>
          <a:stretch/>
        </p:blipFill>
        <p:spPr bwMode="auto">
          <a:xfrm>
            <a:off x="1187624" y="1443648"/>
            <a:ext cx="7785964" cy="4941872"/>
          </a:xfrm>
          <a:prstGeom prst="rect">
            <a:avLst/>
          </a:prstGeom>
          <a:noFill/>
          <a:ln w="158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6632"/>
            <a:ext cx="9334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9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717</TotalTime>
  <Words>147</Words>
  <Application>Microsoft Office PowerPoint</Application>
  <PresentationFormat>Экран (4:3)</PresentationFormat>
  <Paragraphs>44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Солнцестояние</vt:lpstr>
      <vt:lpstr>Сервисы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сервисы</dc:title>
  <dc:creator>Dom</dc:creator>
  <cp:lastModifiedBy>В.О. Кірик</cp:lastModifiedBy>
  <cp:revision>26</cp:revision>
  <dcterms:created xsi:type="dcterms:W3CDTF">2016-05-15T18:13:30Z</dcterms:created>
  <dcterms:modified xsi:type="dcterms:W3CDTF">2016-09-05T16:14:40Z</dcterms:modified>
</cp:coreProperties>
</file>